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8" r:id="rId1"/>
  </p:sldMasterIdLst>
  <p:sldIdLst>
    <p:sldId id="256" r:id="rId2"/>
    <p:sldId id="260" r:id="rId3"/>
    <p:sldId id="265" r:id="rId4"/>
    <p:sldId id="266" r:id="rId5"/>
    <p:sldId id="267" r:id="rId6"/>
    <p:sldId id="282" r:id="rId7"/>
    <p:sldId id="279" r:id="rId8"/>
    <p:sldId id="280" r:id="rId9"/>
    <p:sldId id="28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8632" y="922421"/>
            <a:ext cx="5753768" cy="2620211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UNITE 5 :</a:t>
            </a:r>
          </a:p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Quel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 temps fait-</a:t>
            </a:r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il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orageux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24" y="1718913"/>
            <a:ext cx="5299976" cy="43641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00997" y="344747"/>
            <a:ext cx="456597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Quel</a:t>
            </a:r>
            <a:r>
              <a:rPr lang="en-US" sz="3600" dirty="0" smtClean="0"/>
              <a:t> temps fait-</a:t>
            </a:r>
            <a:r>
              <a:rPr lang="en-US" sz="3600" dirty="0" err="1" smtClean="0"/>
              <a:t>il</a:t>
            </a:r>
            <a:r>
              <a:rPr lang="en-US" sz="3600" dirty="0" smtClean="0"/>
              <a:t>?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04200" y="1660420"/>
            <a:ext cx="1993593" cy="4708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b">
            <a:spAutoFit/>
          </a:bodyPr>
          <a:lstStyle/>
          <a:p>
            <a:r>
              <a:rPr lang="en-US" sz="4400" dirty="0" smtClean="0"/>
              <a:t>J</a:t>
            </a:r>
          </a:p>
          <a:p>
            <a:r>
              <a:rPr lang="en-US" sz="4400" dirty="0" smtClean="0"/>
              <a:t>F</a:t>
            </a:r>
          </a:p>
          <a:p>
            <a:r>
              <a:rPr lang="en-US" sz="4400" dirty="0" smtClean="0"/>
              <a:t>M</a:t>
            </a:r>
          </a:p>
          <a:p>
            <a:r>
              <a:rPr lang="en-US" sz="4400" dirty="0" smtClean="0"/>
              <a:t>A</a:t>
            </a:r>
          </a:p>
          <a:p>
            <a:r>
              <a:rPr lang="en-US" sz="4400" dirty="0" smtClean="0"/>
              <a:t>M</a:t>
            </a:r>
          </a:p>
          <a:p>
            <a:r>
              <a:rPr lang="en-US" sz="4400" dirty="0" smtClean="0"/>
              <a:t>J</a:t>
            </a:r>
          </a:p>
          <a:p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700997" y="344747"/>
            <a:ext cx="456597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Quels</a:t>
            </a:r>
            <a:r>
              <a:rPr lang="en-US" sz="3600" dirty="0" smtClean="0"/>
              <a:t> </a:t>
            </a:r>
            <a:r>
              <a:rPr lang="en-US" sz="3600" dirty="0" err="1" smtClean="0"/>
              <a:t>mois</a:t>
            </a:r>
            <a:r>
              <a:rPr lang="en-US" sz="3600" dirty="0" smtClean="0"/>
              <a:t>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?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700997" y="1660420"/>
            <a:ext cx="1993593" cy="4708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b">
            <a:spAutoFit/>
          </a:bodyPr>
          <a:lstStyle/>
          <a:p>
            <a:r>
              <a:rPr lang="en-US" sz="4400" dirty="0" err="1" smtClean="0"/>
              <a:t>anvier</a:t>
            </a:r>
            <a:endParaRPr lang="en-US" sz="4400" dirty="0" smtClean="0"/>
          </a:p>
          <a:p>
            <a:r>
              <a:rPr lang="en-US" sz="4400" dirty="0" err="1" smtClean="0"/>
              <a:t>évrierars</a:t>
            </a:r>
            <a:endParaRPr lang="en-US" sz="4400" dirty="0" smtClean="0"/>
          </a:p>
          <a:p>
            <a:r>
              <a:rPr lang="en-US" sz="4400" dirty="0" err="1" smtClean="0"/>
              <a:t>vril</a:t>
            </a:r>
            <a:endParaRPr lang="en-US" sz="4400" dirty="0" smtClean="0"/>
          </a:p>
          <a:p>
            <a:r>
              <a:rPr lang="en-US" sz="4400" dirty="0" err="1" smtClean="0"/>
              <a:t>ai</a:t>
            </a:r>
            <a:endParaRPr lang="en-US" sz="4400" dirty="0" smtClean="0"/>
          </a:p>
          <a:p>
            <a:r>
              <a:rPr lang="en-US" sz="4400" dirty="0" err="1" smtClean="0"/>
              <a:t>uin</a:t>
            </a:r>
            <a:endParaRPr lang="en-US" sz="44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11" grpId="0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04200" y="1660420"/>
            <a:ext cx="1993593" cy="4708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b">
            <a:spAutoFit/>
          </a:bodyPr>
          <a:lstStyle/>
          <a:p>
            <a:r>
              <a:rPr lang="en-US" sz="4400" dirty="0" smtClean="0"/>
              <a:t>J</a:t>
            </a:r>
          </a:p>
          <a:p>
            <a:r>
              <a:rPr lang="en-US" sz="4400" dirty="0" smtClean="0"/>
              <a:t>A</a:t>
            </a:r>
          </a:p>
          <a:p>
            <a:r>
              <a:rPr lang="en-US" sz="4400" dirty="0" smtClean="0"/>
              <a:t>S</a:t>
            </a:r>
          </a:p>
          <a:p>
            <a:r>
              <a:rPr lang="en-US" sz="4400" dirty="0" smtClean="0"/>
              <a:t>O</a:t>
            </a:r>
          </a:p>
          <a:p>
            <a:r>
              <a:rPr lang="en-US" sz="4400" dirty="0" smtClean="0"/>
              <a:t>N</a:t>
            </a:r>
          </a:p>
          <a:p>
            <a:r>
              <a:rPr lang="en-US" sz="4400" dirty="0" smtClean="0"/>
              <a:t>D</a:t>
            </a:r>
          </a:p>
          <a:p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700997" y="344747"/>
            <a:ext cx="456597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Quels</a:t>
            </a:r>
            <a:r>
              <a:rPr lang="en-US" sz="3600" dirty="0" smtClean="0"/>
              <a:t> </a:t>
            </a:r>
            <a:r>
              <a:rPr lang="en-US" sz="3600" dirty="0" err="1" smtClean="0"/>
              <a:t>mois</a:t>
            </a:r>
            <a:r>
              <a:rPr lang="en-US" sz="3600" dirty="0" smtClean="0"/>
              <a:t>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?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700997" y="1660420"/>
            <a:ext cx="2877848" cy="40934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b">
            <a:spAutoFit/>
          </a:bodyPr>
          <a:lstStyle/>
          <a:p>
            <a:r>
              <a:rPr lang="en-US" sz="4400" dirty="0" err="1" smtClean="0"/>
              <a:t>uillet</a:t>
            </a:r>
            <a:endParaRPr lang="en-US" sz="4400" dirty="0" smtClean="0"/>
          </a:p>
          <a:p>
            <a:r>
              <a:rPr lang="en-US" sz="4400" dirty="0" err="1" smtClean="0"/>
              <a:t>ût</a:t>
            </a:r>
            <a:endParaRPr lang="en-US" sz="4400" dirty="0" smtClean="0"/>
          </a:p>
          <a:p>
            <a:r>
              <a:rPr lang="en-US" sz="4400" dirty="0" err="1" smtClean="0"/>
              <a:t>eptembre</a:t>
            </a:r>
            <a:endParaRPr lang="en-US" sz="4400" dirty="0" smtClean="0"/>
          </a:p>
          <a:p>
            <a:r>
              <a:rPr lang="en-US" sz="4400" dirty="0" err="1" smtClean="0"/>
              <a:t>ctobre</a:t>
            </a:r>
            <a:endParaRPr lang="en-US" sz="4400" dirty="0" smtClean="0"/>
          </a:p>
          <a:p>
            <a:r>
              <a:rPr lang="en-US" sz="4400" dirty="0" err="1" smtClean="0"/>
              <a:t>ovembre</a:t>
            </a:r>
            <a:endParaRPr lang="en-US" sz="4400" dirty="0" smtClean="0"/>
          </a:p>
          <a:p>
            <a:r>
              <a:rPr lang="en-US" sz="4000" dirty="0" err="1" smtClean="0"/>
              <a:t>écembre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11" grpId="0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74089" y="2059266"/>
            <a:ext cx="22990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neige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373042" y="5586847"/>
            <a:ext cx="289392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froid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 en hiver ? </a:t>
            </a:r>
            <a:endParaRPr lang="en-US" sz="4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52" y="1736101"/>
            <a:ext cx="4965156" cy="3432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69862" y="2075341"/>
            <a:ext cx="22990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pleut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46026" y="5586847"/>
            <a:ext cx="35209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mauvais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automne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276617" cy="38346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636" y="3568652"/>
            <a:ext cx="323155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nuageux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2013099"/>
            <a:ext cx="229906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du </a:t>
            </a:r>
            <a:r>
              <a:rPr lang="en-US" sz="3600" dirty="0" err="1" smtClean="0"/>
              <a:t>soleil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46026" y="5586847"/>
            <a:ext cx="35209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chaud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125415" y="331577"/>
            <a:ext cx="707404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été</a:t>
            </a:r>
            <a:r>
              <a:rPr lang="en-US" sz="4000" b="1" dirty="0" smtClean="0"/>
              <a:t> 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6" y="1412935"/>
            <a:ext cx="487875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0498" y="2013099"/>
            <a:ext cx="229906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du vent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66005" y="5910012"/>
            <a:ext cx="317554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frais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automne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269" y="1107724"/>
            <a:ext cx="4228345" cy="4479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800665" y="2125579"/>
            <a:ext cx="639879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préférée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0498" y="2013099"/>
            <a:ext cx="6848957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C’est</a:t>
            </a:r>
            <a:r>
              <a:rPr lang="en-US" sz="3600" b="1" dirty="0" smtClean="0"/>
              <a:t> 25 </a:t>
            </a:r>
            <a:r>
              <a:rPr lang="en-US" sz="3600" b="1" dirty="0" err="1" smtClean="0"/>
              <a:t>degrés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celcius</a:t>
            </a:r>
            <a:r>
              <a:rPr lang="en-US" sz="36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Il fait </a:t>
            </a:r>
            <a:r>
              <a:rPr lang="en-US" sz="3600" dirty="0" err="1" smtClean="0"/>
              <a:t>froid</a:t>
            </a:r>
            <a:r>
              <a:rPr lang="en-US" sz="3600" dirty="0" smtClean="0"/>
              <a:t> </a:t>
            </a:r>
            <a:r>
              <a:rPr lang="en-US" sz="3600" dirty="0" err="1" smtClean="0"/>
              <a:t>ou</a:t>
            </a:r>
            <a:r>
              <a:rPr lang="en-US" sz="3600" dirty="0" smtClean="0"/>
              <a:t> </a:t>
            </a:r>
            <a:r>
              <a:rPr lang="en-US" sz="3600" dirty="0" err="1" smtClean="0"/>
              <a:t>il</a:t>
            </a:r>
            <a:r>
              <a:rPr lang="en-US" sz="3600" dirty="0" smtClean="0"/>
              <a:t> fait </a:t>
            </a:r>
            <a:r>
              <a:rPr lang="en-US" sz="3600" dirty="0" err="1" smtClean="0"/>
              <a:t>chaud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66005" y="4501002"/>
            <a:ext cx="317554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chaud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température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0498" y="2013099"/>
            <a:ext cx="6848957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C’est</a:t>
            </a:r>
            <a:r>
              <a:rPr lang="en-US" sz="3600" b="1" dirty="0" smtClean="0"/>
              <a:t> 3 </a:t>
            </a:r>
            <a:r>
              <a:rPr lang="en-US" sz="3600" b="1" dirty="0" err="1" smtClean="0"/>
              <a:t>degrés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celcius</a:t>
            </a:r>
            <a:r>
              <a:rPr lang="en-US" sz="36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Il fait </a:t>
            </a:r>
            <a:r>
              <a:rPr lang="en-US" sz="3600" dirty="0" err="1" smtClean="0"/>
              <a:t>froid</a:t>
            </a:r>
            <a:r>
              <a:rPr lang="en-US" sz="3600" dirty="0" smtClean="0"/>
              <a:t> </a:t>
            </a:r>
            <a:r>
              <a:rPr lang="en-US" sz="3600" dirty="0" err="1" smtClean="0"/>
              <a:t>ou</a:t>
            </a:r>
            <a:r>
              <a:rPr lang="en-US" sz="3600" dirty="0" smtClean="0"/>
              <a:t> </a:t>
            </a:r>
            <a:r>
              <a:rPr lang="en-US" sz="3600" dirty="0" err="1" smtClean="0"/>
              <a:t>il</a:t>
            </a:r>
            <a:r>
              <a:rPr lang="en-US" sz="3600" dirty="0" smtClean="0"/>
              <a:t> fait </a:t>
            </a:r>
            <a:r>
              <a:rPr lang="en-US" sz="3600" dirty="0" err="1" smtClean="0"/>
              <a:t>chaud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66005" y="4501002"/>
            <a:ext cx="317554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froid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température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0498" y="2013099"/>
            <a:ext cx="6848957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Météo</a:t>
            </a:r>
            <a:r>
              <a:rPr lang="en-US" sz="3600" b="1" dirty="0" smtClean="0"/>
              <a:t> France: </a:t>
            </a:r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66005" y="4501002"/>
            <a:ext cx="317554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Le temps en France?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102</TotalTime>
  <Words>163</Words>
  <Application>Microsoft Macintosh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18</cp:revision>
  <dcterms:created xsi:type="dcterms:W3CDTF">2011-10-15T20:18:06Z</dcterms:created>
  <dcterms:modified xsi:type="dcterms:W3CDTF">2011-10-15T20:27:08Z</dcterms:modified>
</cp:coreProperties>
</file>